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  <p:sldId id="274" r:id="rId19"/>
    <p:sldId id="277" r:id="rId20"/>
    <p:sldId id="275" r:id="rId21"/>
    <p:sldId id="278" r:id="rId22"/>
    <p:sldId id="273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/>
    <p:restoredTop sz="94632"/>
  </p:normalViewPr>
  <p:slideViewPr>
    <p:cSldViewPr snapToGrid="0" snapToObjects="1">
      <p:cViewPr varScale="1">
        <p:scale>
          <a:sx n="153" d="100"/>
          <a:sy n="153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48.tiff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A290E-FF53-134C-909B-4B11386E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92" y="0"/>
            <a:ext cx="77196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CA5749-7E15-BB4A-9B10-8DD56DB57574}"/>
              </a:ext>
            </a:extLst>
          </p:cNvPr>
          <p:cNvSpPr/>
          <p:nvPr/>
        </p:nvSpPr>
        <p:spPr>
          <a:xfrm>
            <a:off x="5399314" y="1036320"/>
            <a:ext cx="2908663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39757558-4A7C-EC46-9DEB-C8B788BD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8843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A32A9F3B-3E9E-0240-A590-03F1E89E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1685836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8EF3AE4A-8550-5D49-BEA5-EA4B052A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2817224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CAE4A21E-8EB1-5F4C-A4B7-9A9F39AE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3150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D00B249C-A990-314F-8F7F-4FF7D3FB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8944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5539E43-F8B6-D744-AE74-C3D7E397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87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B999222-0953-714D-A2CD-1FA8B51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69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1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2A0C00-974C-D44D-B5ED-D0C49CBFC0AA}"/>
              </a:ext>
            </a:extLst>
          </p:cNvPr>
          <p:cNvGrpSpPr/>
          <p:nvPr/>
        </p:nvGrpSpPr>
        <p:grpSpPr>
          <a:xfrm>
            <a:off x="532856" y="138526"/>
            <a:ext cx="7349611" cy="6547949"/>
            <a:chOff x="532856" y="138526"/>
            <a:chExt cx="9155153" cy="8156551"/>
          </a:xfrm>
        </p:grpSpPr>
        <p:pic>
          <p:nvPicPr>
            <p:cNvPr id="2" name="Picture 1" descr="Figure 6 presents the New Measure Dialog as described in the text immediately after the figure." title="Figure 6. New Measure Dialog">
              <a:extLst>
                <a:ext uri="{FF2B5EF4-FFF2-40B4-BE49-F238E27FC236}">
                  <a16:creationId xmlns:a16="http://schemas.microsoft.com/office/drawing/2014/main" id="{9AF86A9D-13D9-5841-AD48-FCD35357DE6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2856" y="138526"/>
              <a:ext cx="9155153" cy="815655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0E742-C57E-2B4B-A976-8057CDA5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7199" y="4376196"/>
              <a:ext cx="4214102" cy="32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23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3E2DE-F214-4747-A3A6-414BBA3F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41270" r="1716" b="35873"/>
          <a:stretch/>
        </p:blipFill>
        <p:spPr>
          <a:xfrm>
            <a:off x="2342606" y="2830286"/>
            <a:ext cx="7480663" cy="156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729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CA20ED-B03F-1145-BE77-8EA1AE4553FF}"/>
              </a:ext>
            </a:extLst>
          </p:cNvPr>
          <p:cNvGrpSpPr/>
          <p:nvPr/>
        </p:nvGrpSpPr>
        <p:grpSpPr>
          <a:xfrm>
            <a:off x="685799" y="574040"/>
            <a:ext cx="11387517" cy="3299460"/>
            <a:chOff x="685799" y="574040"/>
            <a:chExt cx="11387517" cy="3299460"/>
          </a:xfrm>
        </p:grpSpPr>
        <p:pic>
          <p:nvPicPr>
            <p:cNvPr id="2" name="Picture 1" descr="Figure 8 presents the Value Set Options view with Profile selected, as described in the text immediately after the figure." title="Figure 8. Value Set Options - Profile">
              <a:extLst>
                <a:ext uri="{FF2B5EF4-FFF2-40B4-BE49-F238E27FC236}">
                  <a16:creationId xmlns:a16="http://schemas.microsoft.com/office/drawing/2014/main" id="{F43D9C5F-7FB3-A14B-BA5C-94118F7F11BF}"/>
                </a:ext>
              </a:extLst>
            </p:cNvPr>
            <p:cNvPicPr/>
            <p:nvPr/>
          </p:nvPicPr>
          <p:blipFill rotWithShape="1">
            <a:blip r:embed="rId2"/>
            <a:srcRect b="7503"/>
            <a:stretch/>
          </p:blipFill>
          <p:spPr bwMode="auto">
            <a:xfrm>
              <a:off x="685799" y="574040"/>
              <a:ext cx="11387517" cy="3299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8A5E4B-5362-3D4E-A108-862F1275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405" y="2331496"/>
              <a:ext cx="4872419" cy="373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4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13C38-98CD-F942-A1CC-617BADBBB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40508" r="2221" b="36762"/>
          <a:stretch/>
        </p:blipFill>
        <p:spPr>
          <a:xfrm>
            <a:off x="2429691" y="2778034"/>
            <a:ext cx="7323909" cy="1558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C430C-7DDC-AD42-85F2-1A48D346F67F}"/>
              </a:ext>
            </a:extLst>
          </p:cNvPr>
          <p:cNvSpPr/>
          <p:nvPr/>
        </p:nvSpPr>
        <p:spPr>
          <a:xfrm>
            <a:off x="5486400" y="1036320"/>
            <a:ext cx="2821577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A1096-3616-6640-AA2B-761A4B7B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1" y="0"/>
            <a:ext cx="9299477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5A439A24-6B21-5945-89D5-0A7E19BA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89" y="76828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5189A675-34B8-B240-995D-A9EEB379E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14" y="123831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A2214088-9B80-0E4C-A08F-54AB786C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94" y="308173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13F437F7-53EB-3F4F-ABE5-C9B235B3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27" y="361130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50CDA98C-EA67-0449-A123-15EC2E1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435787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049B4DB0-103A-144C-9A17-A06C003F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53" y="524911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E4B44E17-E1AE-2A45-82D7-6FC2B87C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91" y="123191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F5FCD252-C2E0-014C-933B-DF6BEF91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39" y="176514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A9AAC6A1-E0C2-104D-813D-9C7B0BAC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76" y="206359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B1EEBF43-12F6-2940-B8C8-B89605A9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39" y="248910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E35F0C5A-E7E4-5444-A533-9BE1BA36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66" y="1793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6238E867-9587-844B-8262-10B68F85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02" y="323195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AEE24E8D-08C4-4D4E-9B9D-2CF99EAF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80" y="387983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>
            <a:extLst>
              <a:ext uri="{FF2B5EF4-FFF2-40B4-BE49-F238E27FC236}">
                <a16:creationId xmlns:a16="http://schemas.microsoft.com/office/drawing/2014/main" id="{C6307818-1F2F-B141-906A-2B22856B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64" y="41541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>
            <a:extLst>
              <a:ext uri="{FF2B5EF4-FFF2-40B4-BE49-F238E27FC236}">
                <a16:creationId xmlns:a16="http://schemas.microsoft.com/office/drawing/2014/main" id="{5BF55C0D-CBD1-9F44-A4DF-0A7CCB96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860" y="41541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>
            <a:extLst>
              <a:ext uri="{FF2B5EF4-FFF2-40B4-BE49-F238E27FC236}">
                <a16:creationId xmlns:a16="http://schemas.microsoft.com/office/drawing/2014/main" id="{2F827C60-CC6E-774F-89A4-49E7FEC1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66" y="387983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2">
            <a:extLst>
              <a:ext uri="{FF2B5EF4-FFF2-40B4-BE49-F238E27FC236}">
                <a16:creationId xmlns:a16="http://schemas.microsoft.com/office/drawing/2014/main" id="{18185342-A54E-CB49-AEA2-DBC230F6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42" y="631679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>
            <a:extLst>
              <a:ext uri="{FF2B5EF4-FFF2-40B4-BE49-F238E27FC236}">
                <a16:creationId xmlns:a16="http://schemas.microsoft.com/office/drawing/2014/main" id="{0E6A14A1-7FEA-5749-B5DD-FCC4632D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71" y="397320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6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2EBD2-6420-E141-ACD6-ACC6413F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1219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83627-9D77-1141-A45F-69C6AC25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51" y="0"/>
            <a:ext cx="8071498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05D6DCFE-F832-5E45-9174-45023CBE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08" y="8102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B697817-81B9-004C-881E-E11E5229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53" y="31251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F9A8DA58-5A7B-E342-9774-2C3E9694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52" y="20197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D4320CE6-8CCE-944C-B2A0-22C76D70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53" y="22483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EC2968E2-6C9B-1B4E-A092-92DE5211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91" y="22483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A5F16DF1-4CE5-EE46-A02C-6BC62BB5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57" y="300941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CA5E221D-ADBA-0B4C-8688-31451C93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66" y="454450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8AEECFF3-F66F-384D-B1DA-35C07DA8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83" y="48324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220E5C29-D89D-AA4D-A98C-A6735EED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72" y="631490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7F66834E-EB2E-D44E-B02E-A516E4B9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60" y="631490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335CAD67-C214-A142-BA3E-DD85F567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252" y="1027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2D7B62CC-1CDD-C14A-90AF-B94B56F9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617" y="244994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E2EABD84-C7F1-AB4B-B830-E07866BC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936" y="10462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3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49</Words>
  <Application>Microsoft Macintosh PowerPoint</Application>
  <PresentationFormat>Widescreen</PresentationFormat>
  <Paragraphs>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Cole Springate-Combs</cp:lastModifiedBy>
  <cp:revision>37</cp:revision>
  <dcterms:created xsi:type="dcterms:W3CDTF">2016-10-17T15:01:25Z</dcterms:created>
  <dcterms:modified xsi:type="dcterms:W3CDTF">2018-07-11T15:01:04Z</dcterms:modified>
</cp:coreProperties>
</file>